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2" r:id="rId4"/>
    <p:sldId id="264" r:id="rId5"/>
    <p:sldId id="280" r:id="rId6"/>
    <p:sldId id="281" r:id="rId7"/>
    <p:sldId id="275" r:id="rId8"/>
    <p:sldId id="265" r:id="rId9"/>
    <p:sldId id="276" r:id="rId10"/>
    <p:sldId id="266" r:id="rId11"/>
    <p:sldId id="278" r:id="rId12"/>
    <p:sldId id="277" r:id="rId13"/>
    <p:sldId id="267" r:id="rId14"/>
    <p:sldId id="279" r:id="rId15"/>
    <p:sldId id="27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0000" autoAdjust="0"/>
  </p:normalViewPr>
  <p:slideViewPr>
    <p:cSldViewPr>
      <p:cViewPr varScale="1">
        <p:scale>
          <a:sx n="86" d="100"/>
          <a:sy n="86" d="100"/>
        </p:scale>
        <p:origin x="5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Widart/laravel-modul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ootstrapmad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lte.i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dularcode.io/modular-admin-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328" y="684496"/>
            <a:ext cx="7015340" cy="92570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 IoT Platform using Laravel and Mobile App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397DD-298E-4AF6-BEDA-B580E1E2D16E}"/>
              </a:ext>
            </a:extLst>
          </p:cNvPr>
          <p:cNvSpPr txBox="1">
            <a:spLocks/>
          </p:cNvSpPr>
          <p:nvPr/>
        </p:nvSpPr>
        <p:spPr>
          <a:xfrm>
            <a:off x="2205070" y="1765518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oper Black" panose="0208090404030B020404" pitchFamily="18" charset="0"/>
              </a:rPr>
              <a:t>‘ Week3 Report ’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C54D1-EC29-4C42-9454-18BFC13F5210}"/>
              </a:ext>
            </a:extLst>
          </p:cNvPr>
          <p:cNvSpPr txBox="1"/>
          <p:nvPr/>
        </p:nvSpPr>
        <p:spPr>
          <a:xfrm>
            <a:off x="1212490" y="219620"/>
            <a:ext cx="2977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Running Server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8C708-91D3-45C3-849E-3F344EBA3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1082876"/>
            <a:ext cx="6719020" cy="3779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C1F41B-A225-46F4-B9F3-482725B95F61}"/>
              </a:ext>
            </a:extLst>
          </p:cNvPr>
          <p:cNvSpPr txBox="1"/>
          <p:nvPr/>
        </p:nvSpPr>
        <p:spPr>
          <a:xfrm>
            <a:off x="2510483" y="681285"/>
            <a:ext cx="389397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Using command: ‘php artisan serve’ for running server. 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1E749CE-D459-475A-8E55-DFB199CB219F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B875F-B61D-423A-ACB4-1EA8653DE28F}"/>
              </a:ext>
            </a:extLst>
          </p:cNvPr>
          <p:cNvSpPr txBox="1"/>
          <p:nvPr/>
        </p:nvSpPr>
        <p:spPr>
          <a:xfrm>
            <a:off x="1059786" y="128470"/>
            <a:ext cx="4428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Database MySQL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448C8-80DA-420B-8535-DDB2E8D19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3" y="586585"/>
            <a:ext cx="7177134" cy="42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4" y="128470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Module for Backend and Front-End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50" name="Slide Number Placeholder 8">
            <a:extLst>
              <a:ext uri="{FF2B5EF4-FFF2-40B4-BE49-F238E27FC236}">
                <a16:creationId xmlns:a16="http://schemas.microsoft.com/office/drawing/2014/main" id="{FA053A7E-2C94-4820-A307-C947F66A1F3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130D-450B-445D-A01D-A7ACFF8DCDFC}"/>
              </a:ext>
            </a:extLst>
          </p:cNvPr>
          <p:cNvSpPr txBox="1"/>
          <p:nvPr/>
        </p:nvSpPr>
        <p:spPr>
          <a:xfrm>
            <a:off x="1212490" y="5901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https://github.com/nWidart/laravel-modules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04C0-DB02-4C65-91C9-19F5D0CAEE84}"/>
              </a:ext>
            </a:extLst>
          </p:cNvPr>
          <p:cNvSpPr txBox="1"/>
          <p:nvPr/>
        </p:nvSpPr>
        <p:spPr>
          <a:xfrm>
            <a:off x="1136136" y="1197405"/>
            <a:ext cx="6719020" cy="3539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Stage1 Run command: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require nwidart/laravel-modules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vendor:publish --provider="Nwidart\Modules\LaravelModulesServiceProvider"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Stage2 add  "Modules\\": "Modules/“ in file composer.json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"autoload":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"psr-4": {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     "App\\": "app/",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     </a:t>
            </a:r>
            <a:r>
              <a:rPr lang="en-US" sz="1400" dirty="0">
                <a:highlight>
                  <a:srgbClr val="00FFFF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"Modules\\": "Modules/"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          }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composer dump-autoload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Stage3 make module for Backend</a:t>
            </a:r>
          </a:p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  $ php artisan module:make </a:t>
            </a:r>
            <a:r>
              <a:rPr lang="en-US" sz="1400" dirty="0">
                <a:highlight>
                  <a:srgbClr val="00FFFF"/>
                </a:highlight>
                <a:latin typeface="Adobe Devanagari" panose="02040503050201020203" pitchFamily="18" charset="0"/>
                <a:cs typeface="Adobe Devanagari" panose="02040503050201020203" pitchFamily="18" charset="0"/>
              </a:rPr>
              <a:t>Admin</a:t>
            </a:r>
          </a:p>
          <a:p>
            <a:endParaRPr lang="en-US" sz="1400" dirty="0">
              <a:highlight>
                <a:srgbClr val="00FFFF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8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3F19697-5E4B-4DDD-A881-4BE5ADEF38E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7F1DF-7301-4B76-8351-807C1F531D16}"/>
              </a:ext>
            </a:extLst>
          </p:cNvPr>
          <p:cNvSpPr txBox="1"/>
          <p:nvPr/>
        </p:nvSpPr>
        <p:spPr>
          <a:xfrm>
            <a:off x="1196306" y="73019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Backend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71100-FC5C-4036-8A52-5D6E05CD4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69" y="504772"/>
            <a:ext cx="6569462" cy="44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1968BD83-5015-47F8-B1E2-14F5897C25A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1F00-3DE1-4DAF-9B21-34A65809FC75}"/>
              </a:ext>
            </a:extLst>
          </p:cNvPr>
          <p:cNvSpPr txBox="1"/>
          <p:nvPr/>
        </p:nvSpPr>
        <p:spPr>
          <a:xfrm>
            <a:off x="1212490" y="54641"/>
            <a:ext cx="259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</a:t>
            </a: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Front-End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68DEB-E394-4254-80DD-284563D7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542950"/>
            <a:ext cx="6719020" cy="4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9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907080" y="682582"/>
            <a:ext cx="7024430" cy="43257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Wampserver for running phpMyAdmin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Front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Backend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for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Running Server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Database MySQL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Module for Backend and Front-End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Backend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Module for Front-End</a:t>
            </a:r>
          </a:p>
          <a:p>
            <a:pPr lvl="1">
              <a:buFont typeface="Wingdings" panose="05000000000000000000" pitchFamily="2" charset="2"/>
              <a:buChar char="Ø"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976015" y="58889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64C5AC-98EE-4AD8-A860-CAC62166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198686"/>
              </p:ext>
            </p:extLst>
          </p:nvPr>
        </p:nvGraphicFramePr>
        <p:xfrm>
          <a:off x="146644" y="809319"/>
          <a:ext cx="8850712" cy="4008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or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dk1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Learning template Bootstrap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 wampserver and  Laravel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Run Laravel server with MySQL(Database)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dobe Devanagari" panose="02040503050201020203" pitchFamily="18" charset="0"/>
                        <a:ea typeface="+mn-ea"/>
                        <a:cs typeface="Adobe Devanagari" panose="02040503050201020203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Choose free template Bootstrap for Front-End &amp;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Installation Laravel Module for Backend and 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  <a:endParaRPr lang="en-US" sz="11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</a:t>
                      </a: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601670" y="219392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B1082-66DB-4CE1-BFE6-5E38ACF74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730766"/>
            <a:ext cx="3586533" cy="396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C624C-0889-4F8D-B093-6C1478FE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8" y="730765"/>
            <a:ext cx="4584338" cy="39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754375" y="72318"/>
            <a:ext cx="5802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EF5092-424E-4B74-9DF6-E6490FB27A8F}"/>
              </a:ext>
            </a:extLst>
          </p:cNvPr>
          <p:cNvGrpSpPr/>
          <p:nvPr/>
        </p:nvGrpSpPr>
        <p:grpSpPr>
          <a:xfrm>
            <a:off x="907080" y="487296"/>
            <a:ext cx="7177135" cy="4425044"/>
            <a:chOff x="907080" y="487296"/>
            <a:chExt cx="7177135" cy="44250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865453-050D-4812-B29A-E64E8CE3F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" b="4888"/>
            <a:stretch/>
          </p:blipFill>
          <p:spPr>
            <a:xfrm>
              <a:off x="907080" y="487296"/>
              <a:ext cx="7177135" cy="44250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A92DDF-BE42-4C49-B485-0DF8FAB366D8}"/>
                </a:ext>
              </a:extLst>
            </p:cNvPr>
            <p:cNvSpPr txBox="1"/>
            <p:nvPr/>
          </p:nvSpPr>
          <p:spPr>
            <a:xfrm>
              <a:off x="1212490" y="2877160"/>
              <a:ext cx="1985165" cy="12003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1F10-E796-44A7-97D9-72072B0DF57B}"/>
                </a:ext>
              </a:extLst>
            </p:cNvPr>
            <p:cNvSpPr txBox="1"/>
            <p:nvPr/>
          </p:nvSpPr>
          <p:spPr>
            <a:xfrm>
              <a:off x="4113885" y="3177737"/>
              <a:ext cx="2776543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Download all Packages and install it.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197412-5E56-480B-9A36-EFF81EDEC621}"/>
                </a:ext>
              </a:extLst>
            </p:cNvPr>
            <p:cNvCxnSpPr/>
            <p:nvPr/>
          </p:nvCxnSpPr>
          <p:spPr>
            <a:xfrm>
              <a:off x="3197655" y="3335275"/>
              <a:ext cx="9162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34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448965" y="92224"/>
            <a:ext cx="7482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Installation Wampserver for running phpMyAdmin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PAGE 05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F4DBBC-EB17-49EC-B7BE-1E4986BF2CF7}"/>
              </a:ext>
            </a:extLst>
          </p:cNvPr>
          <p:cNvGrpSpPr/>
          <p:nvPr/>
        </p:nvGrpSpPr>
        <p:grpSpPr>
          <a:xfrm>
            <a:off x="4014687" y="553889"/>
            <a:ext cx="4782943" cy="2126840"/>
            <a:chOff x="4014687" y="553889"/>
            <a:chExt cx="4782943" cy="2126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D170D-5B89-490F-A6DF-7212B03D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87" y="553889"/>
              <a:ext cx="4782943" cy="1603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F47DE8-B5E3-4882-9DF0-3A62A0B42601}"/>
                </a:ext>
              </a:extLst>
            </p:cNvPr>
            <p:cNvSpPr txBox="1"/>
            <p:nvPr/>
          </p:nvSpPr>
          <p:spPr>
            <a:xfrm>
              <a:off x="6828449" y="2265231"/>
              <a:ext cx="1910847" cy="4154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Must change $suppress_localhost true : false to false : true.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76B683-EC5D-49E3-925F-D42563E59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1510" y="1370923"/>
              <a:ext cx="395691" cy="8943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8E0A117-C74E-4C8A-9E20-A309ED4D6F0D}"/>
              </a:ext>
            </a:extLst>
          </p:cNvPr>
          <p:cNvGrpSpPr/>
          <p:nvPr/>
        </p:nvGrpSpPr>
        <p:grpSpPr>
          <a:xfrm>
            <a:off x="433487" y="553889"/>
            <a:ext cx="3512215" cy="4081153"/>
            <a:chOff x="433487" y="553889"/>
            <a:chExt cx="3512215" cy="4081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5FACE-97CC-4AED-B600-AA2594AA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87" y="553889"/>
              <a:ext cx="3512215" cy="408115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D6E56-BF78-4257-8AE7-CA71AC6CEE68}"/>
                </a:ext>
              </a:extLst>
            </p:cNvPr>
            <p:cNvSpPr txBox="1"/>
            <p:nvPr/>
          </p:nvSpPr>
          <p:spPr>
            <a:xfrm>
              <a:off x="816800" y="1350110"/>
              <a:ext cx="2776543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Sample download Package Microsoft Visual C++ 2008 .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ED41D0-4401-445B-87AD-7790DFC4C787}"/>
              </a:ext>
            </a:extLst>
          </p:cNvPr>
          <p:cNvGrpSpPr/>
          <p:nvPr/>
        </p:nvGrpSpPr>
        <p:grpSpPr>
          <a:xfrm>
            <a:off x="4012857" y="2188058"/>
            <a:ext cx="4633800" cy="2863218"/>
            <a:chOff x="4012857" y="2188058"/>
            <a:chExt cx="4633800" cy="286321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716819D-F7C9-42C1-90E9-4E1E29B8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857" y="2188058"/>
              <a:ext cx="2137870" cy="286321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DFF71FC-66B3-44BD-8BEB-8750CB79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52" y="3619667"/>
              <a:ext cx="1590677" cy="12789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4CA2021-69E1-48A4-A7F9-BE54C90FA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4054" y="3619667"/>
              <a:ext cx="852603" cy="105621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D6DAA0-4D86-40C8-B05F-2A7EB8597CC6}"/>
                </a:ext>
              </a:extLst>
            </p:cNvPr>
            <p:cNvSpPr txBox="1"/>
            <p:nvPr/>
          </p:nvSpPr>
          <p:spPr>
            <a:xfrm>
              <a:off x="6692755" y="2937491"/>
              <a:ext cx="1334427" cy="2539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Choose version PHP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957CD5-F22E-4385-AAF1-DC6D6BA8947E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5829859" y="3064449"/>
              <a:ext cx="862896" cy="57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5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40302"/>
            <a:ext cx="6561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</p:txBody>
      </p: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76157-A680-463B-B894-9DC8A6FE12B4}"/>
              </a:ext>
            </a:extLst>
          </p:cNvPr>
          <p:cNvSpPr txBox="1"/>
          <p:nvPr/>
        </p:nvSpPr>
        <p:spPr>
          <a:xfrm>
            <a:off x="1014931" y="497767"/>
            <a:ext cx="21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Front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BE5136-C528-47C2-BE29-A65AF786575D}"/>
              </a:ext>
            </a:extLst>
          </p:cNvPr>
          <p:cNvSpPr txBox="1"/>
          <p:nvPr/>
        </p:nvSpPr>
        <p:spPr>
          <a:xfrm>
            <a:off x="3292717" y="4651022"/>
            <a:ext cx="304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https://bootstrapmade.com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44332-0210-4241-80A3-02EB49729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805692"/>
            <a:ext cx="7177136" cy="38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7ADA3-647B-41C2-BE1F-A21D6268E669}"/>
              </a:ext>
            </a:extLst>
          </p:cNvPr>
          <p:cNvSpPr txBox="1"/>
          <p:nvPr/>
        </p:nvSpPr>
        <p:spPr>
          <a:xfrm>
            <a:off x="601670" y="36786"/>
            <a:ext cx="6561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Bootstrap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4BF53-6BC6-4BB6-A350-2BF050FA5552}"/>
              </a:ext>
            </a:extLst>
          </p:cNvPr>
          <p:cNvSpPr txBox="1"/>
          <p:nvPr/>
        </p:nvSpPr>
        <p:spPr>
          <a:xfrm>
            <a:off x="1089603" y="461943"/>
            <a:ext cx="21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Backe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08BF8-34A7-4409-BE56-A3C269A5F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831275"/>
            <a:ext cx="7206542" cy="403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68C58C-0021-4DA6-89C5-89367D476C26}"/>
              </a:ext>
            </a:extLst>
          </p:cNvPr>
          <p:cNvSpPr txBox="1"/>
          <p:nvPr/>
        </p:nvSpPr>
        <p:spPr>
          <a:xfrm>
            <a:off x="1030378" y="4809515"/>
            <a:ext cx="212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https://adminlte.io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011C6-7317-4DBB-A6F4-BD1D9DCEC426}"/>
              </a:ext>
            </a:extLst>
          </p:cNvPr>
          <p:cNvSpPr txBox="1"/>
          <p:nvPr/>
        </p:nvSpPr>
        <p:spPr>
          <a:xfrm>
            <a:off x="3425495" y="4797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https://modularcode.io/modular-admin-html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525318" y="94251"/>
            <a:ext cx="4810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Laravel for Project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D5FAB-EFD5-4711-9BBD-5CBB2C98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593464"/>
            <a:ext cx="3515218" cy="8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63AFF-FF42-4202-8FBC-A9D4CF4A3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1507600"/>
            <a:ext cx="3515218" cy="3079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D6ED93-6A8B-4134-8A4E-861BC8A9EA01}"/>
              </a:ext>
            </a:extLst>
          </p:cNvPr>
          <p:cNvSpPr txBox="1"/>
          <p:nvPr/>
        </p:nvSpPr>
        <p:spPr>
          <a:xfrm>
            <a:off x="667243" y="4686404"/>
            <a:ext cx="323536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Move Folder bizwebsite to C:\wamp64\www\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E477C-E8DE-457A-9A2E-E387E358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36" y="593465"/>
            <a:ext cx="4424577" cy="39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597</Words>
  <Application>Microsoft Office PowerPoint</Application>
  <PresentationFormat>On-screen Show (16:9)</PresentationFormat>
  <Paragraphs>139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IoT Platform using Laravel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235</cp:revision>
  <dcterms:created xsi:type="dcterms:W3CDTF">2013-08-21T19:17:07Z</dcterms:created>
  <dcterms:modified xsi:type="dcterms:W3CDTF">2020-09-03T12:25:00Z</dcterms:modified>
</cp:coreProperties>
</file>